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imes New Roman MT" panose="020B0604020202020204" charset="0"/>
      <p:regular r:id="rId19"/>
    </p:embeddedFont>
    <p:embeddedFont>
      <p:font typeface="Times New Roman MT Bold" panose="020B0604020202020204" charset="0"/>
      <p:regular r:id="rId20"/>
    </p:embeddedFont>
    <p:embeddedFont>
      <p:font typeface="Times New Roman MT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7370" y="950191"/>
            <a:ext cx="7213261" cy="4193309"/>
          </a:xfrm>
          <a:custGeom>
            <a:avLst/>
            <a:gdLst/>
            <a:ahLst/>
            <a:cxnLst/>
            <a:rect l="l" t="t" r="r" b="b"/>
            <a:pathLst>
              <a:path w="7213261" h="4193309">
                <a:moveTo>
                  <a:pt x="0" y="0"/>
                </a:moveTo>
                <a:lnTo>
                  <a:pt x="7213260" y="0"/>
                </a:lnTo>
                <a:lnTo>
                  <a:pt x="7213260" y="4193309"/>
                </a:lnTo>
                <a:lnTo>
                  <a:pt x="0" y="419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13517" y="7594783"/>
            <a:ext cx="5860965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Submitted by: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Ayush Kumar   (25SCSE1180148)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Subham Gupta (25SCSE1420012)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75106" y="6161270"/>
            <a:ext cx="63377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1" dirty="0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Project Topic: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Online Event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2552" y="5214168"/>
            <a:ext cx="9896847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Department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829943"/>
            <a:ext cx="12480838" cy="622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83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simple and clean online system for event handling.</a:t>
            </a:r>
          </a:p>
          <a:p>
            <a:pPr marL="777240" lvl="1" indent="-388620" algn="just">
              <a:lnSpc>
                <a:spcPts val="83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need for paper forms or manual registrations.</a:t>
            </a:r>
          </a:p>
          <a:p>
            <a:pPr marL="777240" lvl="1" indent="-388620" algn="just">
              <a:lnSpc>
                <a:spcPts val="83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All event details are available in one place.</a:t>
            </a:r>
          </a:p>
          <a:p>
            <a:pPr marL="777240" lvl="1" indent="-388620" algn="just">
              <a:lnSpc>
                <a:spcPts val="83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Easy for students and teachers to use.</a:t>
            </a:r>
          </a:p>
          <a:p>
            <a:pPr marL="777240" lvl="1" indent="-388620" algn="just">
              <a:lnSpc>
                <a:spcPts val="83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Makes event management faster and more organised.</a:t>
            </a:r>
          </a:p>
          <a:p>
            <a:pPr algn="just">
              <a:lnSpc>
                <a:spcPts val="8388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90575"/>
            <a:ext cx="12480838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WHAT’S NEW IN OUR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215802" y="1939194"/>
            <a:ext cx="5072198" cy="6038331"/>
          </a:xfrm>
          <a:custGeom>
            <a:avLst/>
            <a:gdLst/>
            <a:ahLst/>
            <a:cxnLst/>
            <a:rect l="l" t="t" r="r" b="b"/>
            <a:pathLst>
              <a:path w="5072198" h="6038331">
                <a:moveTo>
                  <a:pt x="0" y="0"/>
                </a:moveTo>
                <a:lnTo>
                  <a:pt x="5072198" y="0"/>
                </a:lnTo>
                <a:lnTo>
                  <a:pt x="5072198" y="6038331"/>
                </a:lnTo>
                <a:lnTo>
                  <a:pt x="0" y="6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510569"/>
            <a:ext cx="12809945" cy="639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860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system makes event management easy and organised.</a:t>
            </a:r>
          </a:p>
          <a:p>
            <a:pPr marL="777240" lvl="1" indent="-388620" algn="l">
              <a:lnSpc>
                <a:spcPts val="860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reduces manual work, saving time for everyone.</a:t>
            </a:r>
          </a:p>
          <a:p>
            <a:pPr marL="777240" lvl="1" indent="-388620" algn="l">
              <a:lnSpc>
                <a:spcPts val="860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Users can create, view, and join events without any difficulty.</a:t>
            </a:r>
          </a:p>
          <a:p>
            <a:pPr marL="777240" lvl="1" indent="-388620" algn="l">
              <a:lnSpc>
                <a:spcPts val="8604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simple project that gives a smooth online experience.</a:t>
            </a:r>
          </a:p>
          <a:p>
            <a:pPr algn="l">
              <a:lnSpc>
                <a:spcPts val="8604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790575"/>
            <a:ext cx="12480838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5216" y="-2929365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859949"/>
            <a:ext cx="9705560" cy="219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12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THANK YOU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4186" y="-2600674"/>
            <a:ext cx="14777046" cy="15720261"/>
          </a:xfrm>
          <a:custGeom>
            <a:avLst/>
            <a:gdLst/>
            <a:ahLst/>
            <a:cxnLst/>
            <a:rect l="l" t="t" r="r" b="b"/>
            <a:pathLst>
              <a:path w="14777046" h="15720261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567222"/>
            <a:ext cx="10203763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ONLINE EVENT MANAGEMENT SYSTEM 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3796072"/>
            <a:ext cx="485278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90575"/>
            <a:ext cx="6512934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32994"/>
            <a:ext cx="11510106" cy="637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Online Event Management System is an online platform for managing events.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helps create, manage, and organize events easily.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Different roles like Admin, Organizer, and Attendee are supported.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reduces manual work and makes the process faster.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Users can get event updates, tickets, and information online.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90575"/>
            <a:ext cx="9240480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037744"/>
            <a:ext cx="11510106" cy="682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Allows users to create and manage events online.</a:t>
            </a:r>
          </a:p>
          <a:p>
            <a:pPr marL="777240" lvl="1" indent="-388620" algn="l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a clear event list for attendees to explore all events in one place.</a:t>
            </a:r>
          </a:p>
          <a:p>
            <a:pPr marL="777240" lvl="1" indent="-388620" algn="l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Simple registration system for joining events.</a:t>
            </a:r>
          </a:p>
          <a:p>
            <a:pPr marL="777240" lvl="1" indent="-388620" algn="l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Users receive basic updates or notifications about events.</a:t>
            </a:r>
          </a:p>
          <a:p>
            <a:pPr marL="777240" lvl="1" indent="-388620" algn="l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manual work and makes the whole process faster and organised.</a:t>
            </a:r>
          </a:p>
          <a:p>
            <a:pPr algn="l">
              <a:lnSpc>
                <a:spcPts val="6012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90575"/>
            <a:ext cx="9240480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HOW IT WORKS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094894"/>
            <a:ext cx="11510106" cy="684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organizer creates an event by adding basic details.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event becomes visible for all users to view and explore.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Interested attendees can register for the event with one click.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 can check or manage the events if needed.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system updates basic information so users stay informed.</a:t>
            </a:r>
          </a:p>
          <a:p>
            <a:pPr algn="l">
              <a:lnSpc>
                <a:spcPts val="5400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6950" y="1483947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657210" y="4696680"/>
            <a:ext cx="7150565" cy="5629445"/>
          </a:xfrm>
          <a:custGeom>
            <a:avLst/>
            <a:gdLst/>
            <a:ahLst/>
            <a:cxnLst/>
            <a:rect l="l" t="t" r="r" b="b"/>
            <a:pathLst>
              <a:path w="7150565" h="5629445">
                <a:moveTo>
                  <a:pt x="0" y="0"/>
                </a:moveTo>
                <a:lnTo>
                  <a:pt x="7150565" y="0"/>
                </a:lnTo>
                <a:lnTo>
                  <a:pt x="7150565" y="5629445"/>
                </a:lnTo>
                <a:lnTo>
                  <a:pt x="0" y="562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90575"/>
            <a:ext cx="9240480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47269"/>
            <a:ext cx="11839094" cy="673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9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system has three simple panels for different users.</a:t>
            </a:r>
          </a:p>
          <a:p>
            <a:pPr marL="777240" lvl="1" indent="-388620" algn="l">
              <a:lnSpc>
                <a:spcPts val="59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Each panel gives access to only the features that user needs.</a:t>
            </a:r>
          </a:p>
          <a:p>
            <a:pPr marL="777240" lvl="1" indent="-388620" algn="l">
              <a:lnSpc>
                <a:spcPts val="59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keeps the system easy to use and well-organized.</a:t>
            </a:r>
          </a:p>
          <a:p>
            <a:pPr marL="777240" lvl="1" indent="-388620" algn="l">
              <a:lnSpc>
                <a:spcPts val="59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three panels are:</a:t>
            </a:r>
          </a:p>
          <a:p>
            <a:pPr marL="777240" lvl="1" indent="-388620" algn="l">
              <a:lnSpc>
                <a:spcPts val="5976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 Panel</a:t>
            </a:r>
          </a:p>
          <a:p>
            <a:pPr marL="777240" lvl="1" indent="-388620" algn="l">
              <a:lnSpc>
                <a:spcPts val="5976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Organizer Panel</a:t>
            </a:r>
          </a:p>
          <a:p>
            <a:pPr marL="777240" lvl="1" indent="-388620" algn="l">
              <a:lnSpc>
                <a:spcPts val="5976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Attendee Panel</a:t>
            </a:r>
          </a:p>
          <a:p>
            <a:pPr algn="l">
              <a:lnSpc>
                <a:spcPts val="5976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578596" y="4448667"/>
            <a:ext cx="7709404" cy="6125472"/>
          </a:xfrm>
          <a:custGeom>
            <a:avLst/>
            <a:gdLst/>
            <a:ahLst/>
            <a:cxnLst/>
            <a:rect l="l" t="t" r="r" b="b"/>
            <a:pathLst>
              <a:path w="7709404" h="6125472">
                <a:moveTo>
                  <a:pt x="0" y="0"/>
                </a:moveTo>
                <a:lnTo>
                  <a:pt x="7709404" y="0"/>
                </a:lnTo>
                <a:lnTo>
                  <a:pt x="7709404" y="6125472"/>
                </a:lnTo>
                <a:lnTo>
                  <a:pt x="0" y="6125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90575"/>
            <a:ext cx="9240480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ADMIN PANEL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42494"/>
            <a:ext cx="9701791" cy="619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70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Admin can view all events in the system.</a:t>
            </a:r>
          </a:p>
          <a:p>
            <a:pPr marL="777240" lvl="1" indent="-388620" algn="l">
              <a:lnSpc>
                <a:spcPts val="70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 can approve, edit, or remove any event if needed.</a:t>
            </a:r>
          </a:p>
          <a:p>
            <a:pPr marL="777240" lvl="1" indent="-388620" algn="l">
              <a:lnSpc>
                <a:spcPts val="70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 handles basic user management.</a:t>
            </a:r>
          </a:p>
          <a:p>
            <a:pPr marL="777240" lvl="1" indent="-388620" algn="l">
              <a:lnSpc>
                <a:spcPts val="705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Helps keep the system clean, safe, and organized.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09939" y="3162107"/>
            <a:ext cx="6278061" cy="4794156"/>
          </a:xfrm>
          <a:custGeom>
            <a:avLst/>
            <a:gdLst/>
            <a:ahLst/>
            <a:cxnLst/>
            <a:rect l="l" t="t" r="r" b="b"/>
            <a:pathLst>
              <a:path w="6278061" h="4794156">
                <a:moveTo>
                  <a:pt x="0" y="0"/>
                </a:moveTo>
                <a:lnTo>
                  <a:pt x="6278061" y="0"/>
                </a:lnTo>
                <a:lnTo>
                  <a:pt x="6278061" y="4794156"/>
                </a:lnTo>
                <a:lnTo>
                  <a:pt x="0" y="4794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469197"/>
            <a:ext cx="8363249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ORGANIZER PANEL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0751" y="1780617"/>
            <a:ext cx="11229187" cy="651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organizer can create new events easily.</a:t>
            </a:r>
          </a:p>
          <a:p>
            <a:pPr marL="777240" lvl="1" indent="-388620" algn="l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They can update event details like date, time, and venue.</a:t>
            </a:r>
          </a:p>
          <a:p>
            <a:pPr marL="777240" lvl="1" indent="-388620" algn="l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Organizers can see who registered for their events.</a:t>
            </a:r>
          </a:p>
          <a:p>
            <a:pPr marL="777240" lvl="1" indent="-388620" algn="l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Helps manage events in a simple and organised way.</a:t>
            </a:r>
          </a:p>
          <a:p>
            <a:pPr algn="l">
              <a:lnSpc>
                <a:spcPts val="7488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676452"/>
            <a:ext cx="11634361" cy="579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77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Attendees can view all available events in the system.</a:t>
            </a:r>
          </a:p>
          <a:p>
            <a:pPr marL="777240" lvl="1" indent="-388620" algn="just">
              <a:lnSpc>
                <a:spcPts val="77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They can register for any event they are interested in.</a:t>
            </a:r>
          </a:p>
          <a:p>
            <a:pPr marL="777240" lvl="1" indent="-388620" algn="just">
              <a:lnSpc>
                <a:spcPts val="77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Attendees can receive basic updates about event changes.</a:t>
            </a:r>
          </a:p>
          <a:p>
            <a:pPr marL="777240" lvl="1" indent="-388620" algn="just">
              <a:lnSpc>
                <a:spcPts val="777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panel makes joining events quick and easy.</a:t>
            </a:r>
          </a:p>
          <a:p>
            <a:pPr algn="just">
              <a:lnSpc>
                <a:spcPts val="7776"/>
              </a:lnSpc>
            </a:pPr>
            <a:endParaRPr lang="en-US" sz="36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90575"/>
            <a:ext cx="9240480" cy="11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ATTENDEE PANEL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460</Words>
  <Application>Microsoft Office PowerPoint</Application>
  <PresentationFormat>Custom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 MT</vt:lpstr>
      <vt:lpstr>Arial</vt:lpstr>
      <vt:lpstr>Times New Roman MT Bold</vt:lpstr>
      <vt:lpstr>Helvetica World</vt:lpstr>
      <vt:lpstr>Calibri</vt:lpstr>
      <vt:lpstr>Times New Roman MT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Monocrome Business Company Presentation</dc:title>
  <cp:lastModifiedBy>Subham Gupta</cp:lastModifiedBy>
  <cp:revision>2</cp:revision>
  <dcterms:created xsi:type="dcterms:W3CDTF">2006-08-16T00:00:00Z</dcterms:created>
  <dcterms:modified xsi:type="dcterms:W3CDTF">2025-11-24T16:52:56Z</dcterms:modified>
  <dc:identifier>DAG5l0waLBk</dc:identifier>
</cp:coreProperties>
</file>